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kas Harikumar" initials="VH" lastIdx="1" clrIdx="0">
    <p:extLst>
      <p:ext uri="{19B8F6BF-5375-455C-9EA6-DF929625EA0E}">
        <p15:presenceInfo xmlns:p15="http://schemas.microsoft.com/office/powerpoint/2012/main" userId="523ab562b58aba3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0" d="100"/>
          <a:sy n="80" d="100"/>
        </p:scale>
        <p:origin x="82" y="17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ABDF6-16C6-434C-8C8D-95E0C9CB45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3263B44-3C7E-4C4B-8304-9C1277512E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8FBCC3E-6577-4BF1-87DA-D407C10822DC}"/>
              </a:ext>
            </a:extLst>
          </p:cNvPr>
          <p:cNvSpPr>
            <a:spLocks noGrp="1"/>
          </p:cNvSpPr>
          <p:nvPr>
            <p:ph type="dt" sz="half" idx="10"/>
          </p:nvPr>
        </p:nvSpPr>
        <p:spPr/>
        <p:txBody>
          <a:bodyPr/>
          <a:lstStyle/>
          <a:p>
            <a:fld id="{5E509915-2A51-4692-9E4B-F64D94AA5A8F}" type="datetimeFigureOut">
              <a:rPr lang="en-IN" smtClean="0"/>
              <a:t>28-12-2021</a:t>
            </a:fld>
            <a:endParaRPr lang="en-IN"/>
          </a:p>
        </p:txBody>
      </p:sp>
      <p:sp>
        <p:nvSpPr>
          <p:cNvPr id="5" name="Footer Placeholder 4">
            <a:extLst>
              <a:ext uri="{FF2B5EF4-FFF2-40B4-BE49-F238E27FC236}">
                <a16:creationId xmlns:a16="http://schemas.microsoft.com/office/drawing/2014/main" id="{41615113-16AC-49A0-A09A-7EF508EB12A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1447790-C11C-456F-8088-E43475690624}"/>
              </a:ext>
            </a:extLst>
          </p:cNvPr>
          <p:cNvSpPr>
            <a:spLocks noGrp="1"/>
          </p:cNvSpPr>
          <p:nvPr>
            <p:ph type="sldNum" sz="quarter" idx="12"/>
          </p:nvPr>
        </p:nvSpPr>
        <p:spPr/>
        <p:txBody>
          <a:bodyPr/>
          <a:lstStyle/>
          <a:p>
            <a:fld id="{5D7D8750-D7F6-4AA2-88FD-AAA950ED3260}" type="slidenum">
              <a:rPr lang="en-IN" smtClean="0"/>
              <a:t>‹#›</a:t>
            </a:fld>
            <a:endParaRPr lang="en-IN"/>
          </a:p>
        </p:txBody>
      </p:sp>
    </p:spTree>
    <p:extLst>
      <p:ext uri="{BB962C8B-B14F-4D97-AF65-F5344CB8AC3E}">
        <p14:creationId xmlns:p14="http://schemas.microsoft.com/office/powerpoint/2010/main" val="1684226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257AD-9117-4A33-9EBD-F1F771725BE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E1D7A52-727A-48DC-9D91-6B0F9BE88F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A601F7D-8911-4E1E-B2D9-3EE827991823}"/>
              </a:ext>
            </a:extLst>
          </p:cNvPr>
          <p:cNvSpPr>
            <a:spLocks noGrp="1"/>
          </p:cNvSpPr>
          <p:nvPr>
            <p:ph type="dt" sz="half" idx="10"/>
          </p:nvPr>
        </p:nvSpPr>
        <p:spPr/>
        <p:txBody>
          <a:bodyPr/>
          <a:lstStyle/>
          <a:p>
            <a:fld id="{5E509915-2A51-4692-9E4B-F64D94AA5A8F}" type="datetimeFigureOut">
              <a:rPr lang="en-IN" smtClean="0"/>
              <a:t>28-12-2021</a:t>
            </a:fld>
            <a:endParaRPr lang="en-IN"/>
          </a:p>
        </p:txBody>
      </p:sp>
      <p:sp>
        <p:nvSpPr>
          <p:cNvPr id="5" name="Footer Placeholder 4">
            <a:extLst>
              <a:ext uri="{FF2B5EF4-FFF2-40B4-BE49-F238E27FC236}">
                <a16:creationId xmlns:a16="http://schemas.microsoft.com/office/drawing/2014/main" id="{8A251266-E8AC-49A8-B693-9DEE51850D3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7EBD7D4-FE15-4D36-9A46-793E4A3FCAC8}"/>
              </a:ext>
            </a:extLst>
          </p:cNvPr>
          <p:cNvSpPr>
            <a:spLocks noGrp="1"/>
          </p:cNvSpPr>
          <p:nvPr>
            <p:ph type="sldNum" sz="quarter" idx="12"/>
          </p:nvPr>
        </p:nvSpPr>
        <p:spPr/>
        <p:txBody>
          <a:bodyPr/>
          <a:lstStyle/>
          <a:p>
            <a:fld id="{5D7D8750-D7F6-4AA2-88FD-AAA950ED3260}" type="slidenum">
              <a:rPr lang="en-IN" smtClean="0"/>
              <a:t>‹#›</a:t>
            </a:fld>
            <a:endParaRPr lang="en-IN"/>
          </a:p>
        </p:txBody>
      </p:sp>
    </p:spTree>
    <p:extLst>
      <p:ext uri="{BB962C8B-B14F-4D97-AF65-F5344CB8AC3E}">
        <p14:creationId xmlns:p14="http://schemas.microsoft.com/office/powerpoint/2010/main" val="2976583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5125E-39A9-4DB4-B270-1A71797C7C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8726AF9-D4DD-415A-B505-8B319DAF39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27FE1B-A1BB-4A4A-80F6-7924364EAD86}"/>
              </a:ext>
            </a:extLst>
          </p:cNvPr>
          <p:cNvSpPr>
            <a:spLocks noGrp="1"/>
          </p:cNvSpPr>
          <p:nvPr>
            <p:ph type="dt" sz="half" idx="10"/>
          </p:nvPr>
        </p:nvSpPr>
        <p:spPr/>
        <p:txBody>
          <a:bodyPr/>
          <a:lstStyle/>
          <a:p>
            <a:fld id="{5E509915-2A51-4692-9E4B-F64D94AA5A8F}" type="datetimeFigureOut">
              <a:rPr lang="en-IN" smtClean="0"/>
              <a:t>28-12-2021</a:t>
            </a:fld>
            <a:endParaRPr lang="en-IN"/>
          </a:p>
        </p:txBody>
      </p:sp>
      <p:sp>
        <p:nvSpPr>
          <p:cNvPr id="5" name="Footer Placeholder 4">
            <a:extLst>
              <a:ext uri="{FF2B5EF4-FFF2-40B4-BE49-F238E27FC236}">
                <a16:creationId xmlns:a16="http://schemas.microsoft.com/office/drawing/2014/main" id="{D9FF41B8-4C1E-41FE-9069-EC2E5FD5530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D4A50FA-E6BD-484B-87A6-9A8165951C77}"/>
              </a:ext>
            </a:extLst>
          </p:cNvPr>
          <p:cNvSpPr>
            <a:spLocks noGrp="1"/>
          </p:cNvSpPr>
          <p:nvPr>
            <p:ph type="sldNum" sz="quarter" idx="12"/>
          </p:nvPr>
        </p:nvSpPr>
        <p:spPr/>
        <p:txBody>
          <a:bodyPr/>
          <a:lstStyle/>
          <a:p>
            <a:fld id="{5D7D8750-D7F6-4AA2-88FD-AAA950ED3260}" type="slidenum">
              <a:rPr lang="en-IN" smtClean="0"/>
              <a:t>‹#›</a:t>
            </a:fld>
            <a:endParaRPr lang="en-IN"/>
          </a:p>
        </p:txBody>
      </p:sp>
    </p:spTree>
    <p:extLst>
      <p:ext uri="{BB962C8B-B14F-4D97-AF65-F5344CB8AC3E}">
        <p14:creationId xmlns:p14="http://schemas.microsoft.com/office/powerpoint/2010/main" val="686291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DBD6-69F6-4782-8FA3-07E76C144C8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A0FE862-F604-48F4-9427-CA96DE441A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D02811E-9ABC-418B-AEF2-478CB62F095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F4A9AE9-24BC-4A76-9BA0-6816E5386E76}"/>
              </a:ext>
            </a:extLst>
          </p:cNvPr>
          <p:cNvSpPr>
            <a:spLocks noGrp="1"/>
          </p:cNvSpPr>
          <p:nvPr>
            <p:ph type="dt" sz="half" idx="10"/>
          </p:nvPr>
        </p:nvSpPr>
        <p:spPr/>
        <p:txBody>
          <a:bodyPr/>
          <a:lstStyle/>
          <a:p>
            <a:fld id="{5E509915-2A51-4692-9E4B-F64D94AA5A8F}" type="datetimeFigureOut">
              <a:rPr lang="en-IN" smtClean="0"/>
              <a:t>28-12-2021</a:t>
            </a:fld>
            <a:endParaRPr lang="en-IN"/>
          </a:p>
        </p:txBody>
      </p:sp>
      <p:sp>
        <p:nvSpPr>
          <p:cNvPr id="6" name="Footer Placeholder 5">
            <a:extLst>
              <a:ext uri="{FF2B5EF4-FFF2-40B4-BE49-F238E27FC236}">
                <a16:creationId xmlns:a16="http://schemas.microsoft.com/office/drawing/2014/main" id="{3F9E29E9-377E-4412-87FB-A6005C3395B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02E7E56-86AA-4038-A286-6BB36C31A9C8}"/>
              </a:ext>
            </a:extLst>
          </p:cNvPr>
          <p:cNvSpPr>
            <a:spLocks noGrp="1"/>
          </p:cNvSpPr>
          <p:nvPr>
            <p:ph type="sldNum" sz="quarter" idx="12"/>
          </p:nvPr>
        </p:nvSpPr>
        <p:spPr/>
        <p:txBody>
          <a:bodyPr/>
          <a:lstStyle/>
          <a:p>
            <a:fld id="{5D7D8750-D7F6-4AA2-88FD-AAA950ED3260}" type="slidenum">
              <a:rPr lang="en-IN" smtClean="0"/>
              <a:t>‹#›</a:t>
            </a:fld>
            <a:endParaRPr lang="en-IN"/>
          </a:p>
        </p:txBody>
      </p:sp>
    </p:spTree>
    <p:extLst>
      <p:ext uri="{BB962C8B-B14F-4D97-AF65-F5344CB8AC3E}">
        <p14:creationId xmlns:p14="http://schemas.microsoft.com/office/powerpoint/2010/main" val="902071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36B5F-8C66-493F-9C5A-45D4F34614D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EC9510C-F7F4-4AAA-9DFC-7C424B9102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5F9ED5-F9AB-4D37-95CC-41514A4BA7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9012D2F-55DC-42DE-99FB-21CD176956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B82D30-97F7-4C7F-9862-2F3778E2FC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6D40D866-4EBD-4D06-82BA-B62628FECE23}"/>
              </a:ext>
            </a:extLst>
          </p:cNvPr>
          <p:cNvSpPr>
            <a:spLocks noGrp="1"/>
          </p:cNvSpPr>
          <p:nvPr>
            <p:ph type="dt" sz="half" idx="10"/>
          </p:nvPr>
        </p:nvSpPr>
        <p:spPr/>
        <p:txBody>
          <a:bodyPr/>
          <a:lstStyle/>
          <a:p>
            <a:fld id="{5E509915-2A51-4692-9E4B-F64D94AA5A8F}" type="datetimeFigureOut">
              <a:rPr lang="en-IN" smtClean="0"/>
              <a:t>28-12-2021</a:t>
            </a:fld>
            <a:endParaRPr lang="en-IN"/>
          </a:p>
        </p:txBody>
      </p:sp>
      <p:sp>
        <p:nvSpPr>
          <p:cNvPr id="8" name="Footer Placeholder 7">
            <a:extLst>
              <a:ext uri="{FF2B5EF4-FFF2-40B4-BE49-F238E27FC236}">
                <a16:creationId xmlns:a16="http://schemas.microsoft.com/office/drawing/2014/main" id="{F0821E68-46F9-4799-8CFB-F69DB25FA6DC}"/>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A1CE17F-6193-4CE4-880F-9E62A58CE019}"/>
              </a:ext>
            </a:extLst>
          </p:cNvPr>
          <p:cNvSpPr>
            <a:spLocks noGrp="1"/>
          </p:cNvSpPr>
          <p:nvPr>
            <p:ph type="sldNum" sz="quarter" idx="12"/>
          </p:nvPr>
        </p:nvSpPr>
        <p:spPr/>
        <p:txBody>
          <a:bodyPr/>
          <a:lstStyle/>
          <a:p>
            <a:fld id="{5D7D8750-D7F6-4AA2-88FD-AAA950ED3260}" type="slidenum">
              <a:rPr lang="en-IN" smtClean="0"/>
              <a:t>‹#›</a:t>
            </a:fld>
            <a:endParaRPr lang="en-IN"/>
          </a:p>
        </p:txBody>
      </p:sp>
    </p:spTree>
    <p:extLst>
      <p:ext uri="{BB962C8B-B14F-4D97-AF65-F5344CB8AC3E}">
        <p14:creationId xmlns:p14="http://schemas.microsoft.com/office/powerpoint/2010/main" val="1924989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7093F-022C-4111-BE42-D09AFF3E091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899EEE0-E245-48AF-B347-5B969C4017CA}"/>
              </a:ext>
            </a:extLst>
          </p:cNvPr>
          <p:cNvSpPr>
            <a:spLocks noGrp="1"/>
          </p:cNvSpPr>
          <p:nvPr>
            <p:ph type="dt" sz="half" idx="10"/>
          </p:nvPr>
        </p:nvSpPr>
        <p:spPr/>
        <p:txBody>
          <a:bodyPr/>
          <a:lstStyle/>
          <a:p>
            <a:fld id="{5E509915-2A51-4692-9E4B-F64D94AA5A8F}" type="datetimeFigureOut">
              <a:rPr lang="en-IN" smtClean="0"/>
              <a:t>28-12-2021</a:t>
            </a:fld>
            <a:endParaRPr lang="en-IN"/>
          </a:p>
        </p:txBody>
      </p:sp>
      <p:sp>
        <p:nvSpPr>
          <p:cNvPr id="4" name="Footer Placeholder 3">
            <a:extLst>
              <a:ext uri="{FF2B5EF4-FFF2-40B4-BE49-F238E27FC236}">
                <a16:creationId xmlns:a16="http://schemas.microsoft.com/office/drawing/2014/main" id="{EAAAFA24-BB3E-4227-91C0-DBC22E4EFE7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E4E77783-0E4C-4D4B-944E-E2E492F72170}"/>
              </a:ext>
            </a:extLst>
          </p:cNvPr>
          <p:cNvSpPr>
            <a:spLocks noGrp="1"/>
          </p:cNvSpPr>
          <p:nvPr>
            <p:ph type="sldNum" sz="quarter" idx="12"/>
          </p:nvPr>
        </p:nvSpPr>
        <p:spPr/>
        <p:txBody>
          <a:bodyPr/>
          <a:lstStyle/>
          <a:p>
            <a:fld id="{5D7D8750-D7F6-4AA2-88FD-AAA950ED3260}" type="slidenum">
              <a:rPr lang="en-IN" smtClean="0"/>
              <a:t>‹#›</a:t>
            </a:fld>
            <a:endParaRPr lang="en-IN"/>
          </a:p>
        </p:txBody>
      </p:sp>
    </p:spTree>
    <p:extLst>
      <p:ext uri="{BB962C8B-B14F-4D97-AF65-F5344CB8AC3E}">
        <p14:creationId xmlns:p14="http://schemas.microsoft.com/office/powerpoint/2010/main" val="1306605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0CAB78-5F61-45EB-A9BF-C56BA5490BB0}"/>
              </a:ext>
            </a:extLst>
          </p:cNvPr>
          <p:cNvSpPr>
            <a:spLocks noGrp="1"/>
          </p:cNvSpPr>
          <p:nvPr>
            <p:ph type="dt" sz="half" idx="10"/>
          </p:nvPr>
        </p:nvSpPr>
        <p:spPr/>
        <p:txBody>
          <a:bodyPr/>
          <a:lstStyle/>
          <a:p>
            <a:fld id="{5E509915-2A51-4692-9E4B-F64D94AA5A8F}" type="datetimeFigureOut">
              <a:rPr lang="en-IN" smtClean="0"/>
              <a:t>28-12-2021</a:t>
            </a:fld>
            <a:endParaRPr lang="en-IN"/>
          </a:p>
        </p:txBody>
      </p:sp>
      <p:sp>
        <p:nvSpPr>
          <p:cNvPr id="3" name="Footer Placeholder 2">
            <a:extLst>
              <a:ext uri="{FF2B5EF4-FFF2-40B4-BE49-F238E27FC236}">
                <a16:creationId xmlns:a16="http://schemas.microsoft.com/office/drawing/2014/main" id="{5E814A54-AFEB-4B7A-9AAF-DAC594B51A3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53A3CEF-00B4-477B-A5D2-A5DDB7D90A58}"/>
              </a:ext>
            </a:extLst>
          </p:cNvPr>
          <p:cNvSpPr>
            <a:spLocks noGrp="1"/>
          </p:cNvSpPr>
          <p:nvPr>
            <p:ph type="sldNum" sz="quarter" idx="12"/>
          </p:nvPr>
        </p:nvSpPr>
        <p:spPr/>
        <p:txBody>
          <a:bodyPr/>
          <a:lstStyle/>
          <a:p>
            <a:fld id="{5D7D8750-D7F6-4AA2-88FD-AAA950ED3260}" type="slidenum">
              <a:rPr lang="en-IN" smtClean="0"/>
              <a:t>‹#›</a:t>
            </a:fld>
            <a:endParaRPr lang="en-IN"/>
          </a:p>
        </p:txBody>
      </p:sp>
    </p:spTree>
    <p:extLst>
      <p:ext uri="{BB962C8B-B14F-4D97-AF65-F5344CB8AC3E}">
        <p14:creationId xmlns:p14="http://schemas.microsoft.com/office/powerpoint/2010/main" val="1002851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9C77F-72C2-447A-A937-D48175EF3A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38B47C4-3D7A-4C1C-A7BC-B0DFF2AD11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060AF0C-CD43-465C-AAB7-0653D85F37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072F1B-93BC-4675-9670-EC48F08391A7}"/>
              </a:ext>
            </a:extLst>
          </p:cNvPr>
          <p:cNvSpPr>
            <a:spLocks noGrp="1"/>
          </p:cNvSpPr>
          <p:nvPr>
            <p:ph type="dt" sz="half" idx="10"/>
          </p:nvPr>
        </p:nvSpPr>
        <p:spPr/>
        <p:txBody>
          <a:bodyPr/>
          <a:lstStyle/>
          <a:p>
            <a:fld id="{5E509915-2A51-4692-9E4B-F64D94AA5A8F}" type="datetimeFigureOut">
              <a:rPr lang="en-IN" smtClean="0"/>
              <a:t>28-12-2021</a:t>
            </a:fld>
            <a:endParaRPr lang="en-IN"/>
          </a:p>
        </p:txBody>
      </p:sp>
      <p:sp>
        <p:nvSpPr>
          <p:cNvPr id="6" name="Footer Placeholder 5">
            <a:extLst>
              <a:ext uri="{FF2B5EF4-FFF2-40B4-BE49-F238E27FC236}">
                <a16:creationId xmlns:a16="http://schemas.microsoft.com/office/drawing/2014/main" id="{627BF950-123C-4263-998E-1DFFEB494BD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318613F-C256-4696-97FE-26C03BEA4AB8}"/>
              </a:ext>
            </a:extLst>
          </p:cNvPr>
          <p:cNvSpPr>
            <a:spLocks noGrp="1"/>
          </p:cNvSpPr>
          <p:nvPr>
            <p:ph type="sldNum" sz="quarter" idx="12"/>
          </p:nvPr>
        </p:nvSpPr>
        <p:spPr/>
        <p:txBody>
          <a:bodyPr/>
          <a:lstStyle/>
          <a:p>
            <a:fld id="{5D7D8750-D7F6-4AA2-88FD-AAA950ED3260}" type="slidenum">
              <a:rPr lang="en-IN" smtClean="0"/>
              <a:t>‹#›</a:t>
            </a:fld>
            <a:endParaRPr lang="en-IN"/>
          </a:p>
        </p:txBody>
      </p:sp>
    </p:spTree>
    <p:extLst>
      <p:ext uri="{BB962C8B-B14F-4D97-AF65-F5344CB8AC3E}">
        <p14:creationId xmlns:p14="http://schemas.microsoft.com/office/powerpoint/2010/main" val="546740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2C0B7-BAAC-4BBE-AB6C-2994251454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777CA4B-9E9C-4C0E-8370-4271B4E527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36D6D1A-F052-4051-94F0-E443572B7F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4DB01F-2DA8-400E-A76A-08F63C6B0508}"/>
              </a:ext>
            </a:extLst>
          </p:cNvPr>
          <p:cNvSpPr>
            <a:spLocks noGrp="1"/>
          </p:cNvSpPr>
          <p:nvPr>
            <p:ph type="dt" sz="half" idx="10"/>
          </p:nvPr>
        </p:nvSpPr>
        <p:spPr/>
        <p:txBody>
          <a:bodyPr/>
          <a:lstStyle/>
          <a:p>
            <a:fld id="{5E509915-2A51-4692-9E4B-F64D94AA5A8F}" type="datetimeFigureOut">
              <a:rPr lang="en-IN" smtClean="0"/>
              <a:t>28-12-2021</a:t>
            </a:fld>
            <a:endParaRPr lang="en-IN"/>
          </a:p>
        </p:txBody>
      </p:sp>
      <p:sp>
        <p:nvSpPr>
          <p:cNvPr id="6" name="Footer Placeholder 5">
            <a:extLst>
              <a:ext uri="{FF2B5EF4-FFF2-40B4-BE49-F238E27FC236}">
                <a16:creationId xmlns:a16="http://schemas.microsoft.com/office/drawing/2014/main" id="{5E21D636-BF8E-48CE-8033-E73939F4C00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36AC430-D2E7-4350-82F0-C90023990B9D}"/>
              </a:ext>
            </a:extLst>
          </p:cNvPr>
          <p:cNvSpPr>
            <a:spLocks noGrp="1"/>
          </p:cNvSpPr>
          <p:nvPr>
            <p:ph type="sldNum" sz="quarter" idx="12"/>
          </p:nvPr>
        </p:nvSpPr>
        <p:spPr/>
        <p:txBody>
          <a:bodyPr/>
          <a:lstStyle/>
          <a:p>
            <a:fld id="{5D7D8750-D7F6-4AA2-88FD-AAA950ED3260}" type="slidenum">
              <a:rPr lang="en-IN" smtClean="0"/>
              <a:t>‹#›</a:t>
            </a:fld>
            <a:endParaRPr lang="en-IN"/>
          </a:p>
        </p:txBody>
      </p:sp>
    </p:spTree>
    <p:extLst>
      <p:ext uri="{BB962C8B-B14F-4D97-AF65-F5344CB8AC3E}">
        <p14:creationId xmlns:p14="http://schemas.microsoft.com/office/powerpoint/2010/main" val="1738761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96349-7892-4E92-8308-CDA1EC97AC2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4AAD202-3C99-455E-ACF0-3976BA3E51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E65ACCA-DAFB-4B80-80BF-3CABC5B8CE8B}"/>
              </a:ext>
            </a:extLst>
          </p:cNvPr>
          <p:cNvSpPr>
            <a:spLocks noGrp="1"/>
          </p:cNvSpPr>
          <p:nvPr>
            <p:ph type="dt" sz="half" idx="10"/>
          </p:nvPr>
        </p:nvSpPr>
        <p:spPr/>
        <p:txBody>
          <a:bodyPr/>
          <a:lstStyle/>
          <a:p>
            <a:fld id="{5E509915-2A51-4692-9E4B-F64D94AA5A8F}" type="datetimeFigureOut">
              <a:rPr lang="en-IN" smtClean="0"/>
              <a:t>28-12-2021</a:t>
            </a:fld>
            <a:endParaRPr lang="en-IN"/>
          </a:p>
        </p:txBody>
      </p:sp>
      <p:sp>
        <p:nvSpPr>
          <p:cNvPr id="5" name="Footer Placeholder 4">
            <a:extLst>
              <a:ext uri="{FF2B5EF4-FFF2-40B4-BE49-F238E27FC236}">
                <a16:creationId xmlns:a16="http://schemas.microsoft.com/office/drawing/2014/main" id="{8F127D8F-572A-42FD-B891-C2399B765CA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2EFA6A9-F01C-4AE4-BFD6-E0A33E080449}"/>
              </a:ext>
            </a:extLst>
          </p:cNvPr>
          <p:cNvSpPr>
            <a:spLocks noGrp="1"/>
          </p:cNvSpPr>
          <p:nvPr>
            <p:ph type="sldNum" sz="quarter" idx="12"/>
          </p:nvPr>
        </p:nvSpPr>
        <p:spPr/>
        <p:txBody>
          <a:bodyPr/>
          <a:lstStyle/>
          <a:p>
            <a:fld id="{5D7D8750-D7F6-4AA2-88FD-AAA950ED3260}" type="slidenum">
              <a:rPr lang="en-IN" smtClean="0"/>
              <a:t>‹#›</a:t>
            </a:fld>
            <a:endParaRPr lang="en-IN"/>
          </a:p>
        </p:txBody>
      </p:sp>
    </p:spTree>
    <p:extLst>
      <p:ext uri="{BB962C8B-B14F-4D97-AF65-F5344CB8AC3E}">
        <p14:creationId xmlns:p14="http://schemas.microsoft.com/office/powerpoint/2010/main" val="2426049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5C3A36-974E-4224-BCC2-34E971FCEBF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7B5CE9F-BCA5-4C28-9FF2-8B2832E482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EC4D7FB-1E0E-4878-A025-CFDA195BB2D7}"/>
              </a:ext>
            </a:extLst>
          </p:cNvPr>
          <p:cNvSpPr>
            <a:spLocks noGrp="1"/>
          </p:cNvSpPr>
          <p:nvPr>
            <p:ph type="dt" sz="half" idx="10"/>
          </p:nvPr>
        </p:nvSpPr>
        <p:spPr/>
        <p:txBody>
          <a:bodyPr/>
          <a:lstStyle/>
          <a:p>
            <a:fld id="{5E509915-2A51-4692-9E4B-F64D94AA5A8F}" type="datetimeFigureOut">
              <a:rPr lang="en-IN" smtClean="0"/>
              <a:t>28-12-2021</a:t>
            </a:fld>
            <a:endParaRPr lang="en-IN"/>
          </a:p>
        </p:txBody>
      </p:sp>
      <p:sp>
        <p:nvSpPr>
          <p:cNvPr id="5" name="Footer Placeholder 4">
            <a:extLst>
              <a:ext uri="{FF2B5EF4-FFF2-40B4-BE49-F238E27FC236}">
                <a16:creationId xmlns:a16="http://schemas.microsoft.com/office/drawing/2014/main" id="{D645D4CA-E3C1-47A1-811B-6ACD038AFEB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312D120-95E8-452E-9E9B-09114D29A79D}"/>
              </a:ext>
            </a:extLst>
          </p:cNvPr>
          <p:cNvSpPr>
            <a:spLocks noGrp="1"/>
          </p:cNvSpPr>
          <p:nvPr>
            <p:ph type="sldNum" sz="quarter" idx="12"/>
          </p:nvPr>
        </p:nvSpPr>
        <p:spPr/>
        <p:txBody>
          <a:bodyPr/>
          <a:lstStyle/>
          <a:p>
            <a:fld id="{5D7D8750-D7F6-4AA2-88FD-AAA950ED3260}" type="slidenum">
              <a:rPr lang="en-IN" smtClean="0"/>
              <a:t>‹#›</a:t>
            </a:fld>
            <a:endParaRPr lang="en-IN"/>
          </a:p>
        </p:txBody>
      </p:sp>
    </p:spTree>
    <p:extLst>
      <p:ext uri="{BB962C8B-B14F-4D97-AF65-F5344CB8AC3E}">
        <p14:creationId xmlns:p14="http://schemas.microsoft.com/office/powerpoint/2010/main" val="213409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199225-55ED-4987-9611-D27644548A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605AE3E-9C5C-46C8-B290-F11C559E94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53D079C-F8D8-4B71-AE3A-3BEED33F43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509915-2A51-4692-9E4B-F64D94AA5A8F}" type="datetimeFigureOut">
              <a:rPr lang="en-IN" smtClean="0"/>
              <a:t>28-12-2021</a:t>
            </a:fld>
            <a:endParaRPr lang="en-IN"/>
          </a:p>
        </p:txBody>
      </p:sp>
      <p:sp>
        <p:nvSpPr>
          <p:cNvPr id="5" name="Footer Placeholder 4">
            <a:extLst>
              <a:ext uri="{FF2B5EF4-FFF2-40B4-BE49-F238E27FC236}">
                <a16:creationId xmlns:a16="http://schemas.microsoft.com/office/drawing/2014/main" id="{6DC0F06E-BB8A-4DD7-8D96-DA5CE0AE3E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8F739AA-ECE6-4BB6-8528-5EC3B46CDB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7D8750-D7F6-4AA2-88FD-AAA950ED3260}" type="slidenum">
              <a:rPr lang="en-IN" smtClean="0"/>
              <a:t>‹#›</a:t>
            </a:fld>
            <a:endParaRPr lang="en-IN"/>
          </a:p>
        </p:txBody>
      </p:sp>
    </p:spTree>
    <p:extLst>
      <p:ext uri="{BB962C8B-B14F-4D97-AF65-F5344CB8AC3E}">
        <p14:creationId xmlns:p14="http://schemas.microsoft.com/office/powerpoint/2010/main" val="2252382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kP8u7ZnlHFo" TargetMode="External"/><Relationship Id="rId7" Type="http://schemas.openxmlformats.org/officeDocument/2006/relationships/hyperlink" Target="https://youtu.be/CedYGblMlxs" TargetMode="Externa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hyperlink" Target="https://youtu.be/vilXupWsAFw" TargetMode="External"/><Relationship Id="rId5" Type="http://schemas.openxmlformats.org/officeDocument/2006/relationships/hyperlink" Target="https://youtu.be/d0ihwmBCXeQ"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5B00616-BAF8-4958-8B3A-35770059CA29}"/>
              </a:ext>
            </a:extLst>
          </p:cNvPr>
          <p:cNvGrpSpPr/>
          <p:nvPr/>
        </p:nvGrpSpPr>
        <p:grpSpPr>
          <a:xfrm>
            <a:off x="242369" y="1696009"/>
            <a:ext cx="11561026" cy="4075668"/>
            <a:chOff x="280469" y="724459"/>
            <a:chExt cx="11561026" cy="4075668"/>
          </a:xfrm>
        </p:grpSpPr>
        <p:pic>
          <p:nvPicPr>
            <p:cNvPr id="4" name="Picture 3">
              <a:extLst>
                <a:ext uri="{FF2B5EF4-FFF2-40B4-BE49-F238E27FC236}">
                  <a16:creationId xmlns:a16="http://schemas.microsoft.com/office/drawing/2014/main" id="{F25EF07B-BC72-4405-AFCB-73C89F460CD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0469" y="776566"/>
              <a:ext cx="4283966" cy="3971455"/>
            </a:xfrm>
            <a:prstGeom prst="rect">
              <a:avLst/>
            </a:prstGeom>
            <a:noFill/>
            <a:ln>
              <a:noFill/>
            </a:ln>
          </p:spPr>
        </p:pic>
        <p:sp>
          <p:nvSpPr>
            <p:cNvPr id="6" name="TextBox 5">
              <a:extLst>
                <a:ext uri="{FF2B5EF4-FFF2-40B4-BE49-F238E27FC236}">
                  <a16:creationId xmlns:a16="http://schemas.microsoft.com/office/drawing/2014/main" id="{436799CD-13DA-4EFE-8452-0120F82D67F4}"/>
                </a:ext>
              </a:extLst>
            </p:cNvPr>
            <p:cNvSpPr txBox="1"/>
            <p:nvPr/>
          </p:nvSpPr>
          <p:spPr>
            <a:xfrm>
              <a:off x="3271237" y="724459"/>
              <a:ext cx="8570258" cy="4075668"/>
            </a:xfrm>
            <a:prstGeom prst="rect">
              <a:avLst/>
            </a:prstGeom>
            <a:noFill/>
          </p:spPr>
          <p:txBody>
            <a:bodyPr wrap="square" rtlCol="0">
              <a:spAutoFit/>
            </a:bodyPr>
            <a:lstStyle/>
            <a:p>
              <a:pPr marL="1371600">
                <a:lnSpc>
                  <a:spcPct val="107000"/>
                </a:lnSpc>
                <a:spcAft>
                  <a:spcPts val="800"/>
                </a:spcAft>
              </a:pPr>
              <a:r>
                <a:rPr lang="en-IN" sz="16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This course helps you understand the opportunities that exist in the distribution business and the profitability of the business. The course is designed to help new entrepreneurs understand the nuances of distribution and things to look for while starting looking for a distribution business. </a:t>
              </a:r>
            </a:p>
            <a:p>
              <a:pPr marL="1371600">
                <a:lnSpc>
                  <a:spcPct val="107000"/>
                </a:lnSpc>
                <a:spcAft>
                  <a:spcPts val="800"/>
                </a:spcAft>
              </a:pPr>
              <a:r>
                <a:rPr lang="en-IN" sz="16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With this course, I try to bring in all the knowledge and experience working with over 500 Distributors to give practical insights as to what goes into making a profitable distribution business. </a:t>
              </a:r>
            </a:p>
            <a:p>
              <a:pPr marL="1371600">
                <a:lnSpc>
                  <a:spcPct val="107000"/>
                </a:lnSpc>
                <a:spcAft>
                  <a:spcPts val="800"/>
                </a:spcAft>
              </a:pPr>
              <a:r>
                <a:rPr lang="en-IN" sz="16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 course also gives practical insights to enable you to choose a category or channel which suits you based on your investment potential and risk-taking capacity. I in my long career have witnessed some distributors start from scratch and build a highly profitable business and through this course, I share their best-kept secrets with you. </a:t>
              </a:r>
            </a:p>
            <a:p>
              <a:pPr marL="1371600">
                <a:lnSpc>
                  <a:spcPct val="107000"/>
                </a:lnSpc>
                <a:spcAft>
                  <a:spcPts val="800"/>
                </a:spcAft>
              </a:pPr>
              <a:r>
                <a:rPr lang="en-IN" sz="16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This course is highly recommended for new entrepreneurs who are looking to start a new business.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353564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utoShape 2" descr="Play Pictures, Play Stock Photos &amp;amp; Images | Depositphotos®">
            <a:extLst>
              <a:ext uri="{FF2B5EF4-FFF2-40B4-BE49-F238E27FC236}">
                <a16:creationId xmlns:a16="http://schemas.microsoft.com/office/drawing/2014/main" id="{9CF6394B-7185-4E6A-967E-671D836F91C9}"/>
              </a:ext>
            </a:extLst>
          </p:cNvPr>
          <p:cNvSpPr>
            <a:spLocks noChangeAspect="1" noChangeArrowheads="1"/>
          </p:cNvSpPr>
          <p:nvPr/>
        </p:nvSpPr>
        <p:spPr bwMode="auto">
          <a:xfrm>
            <a:off x="5943600" y="3276600"/>
            <a:ext cx="304800" cy="7395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6" name="AutoShape 4" descr="Play Pictures, Play Stock Photos &amp;amp; Images | Depositphotos®">
            <a:extLst>
              <a:ext uri="{FF2B5EF4-FFF2-40B4-BE49-F238E27FC236}">
                <a16:creationId xmlns:a16="http://schemas.microsoft.com/office/drawing/2014/main" id="{180DFFDA-9B64-44C1-8B9C-B1E217884F4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5" name="Content Placeholder 4">
            <a:extLst>
              <a:ext uri="{FF2B5EF4-FFF2-40B4-BE49-F238E27FC236}">
                <a16:creationId xmlns:a16="http://schemas.microsoft.com/office/drawing/2014/main" id="{B7DBEE2D-979D-4DA3-B51A-8B4560A2E75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5742" y="571500"/>
            <a:ext cx="6207440" cy="5605464"/>
          </a:xfrm>
        </p:spPr>
      </p:pic>
      <p:sp>
        <p:nvSpPr>
          <p:cNvPr id="14" name="TextBox 13">
            <a:extLst>
              <a:ext uri="{FF2B5EF4-FFF2-40B4-BE49-F238E27FC236}">
                <a16:creationId xmlns:a16="http://schemas.microsoft.com/office/drawing/2014/main" id="{BB9EBDBD-2816-4FC8-8F1E-9E5B29303B33}"/>
              </a:ext>
            </a:extLst>
          </p:cNvPr>
          <p:cNvSpPr txBox="1"/>
          <p:nvPr/>
        </p:nvSpPr>
        <p:spPr>
          <a:xfrm>
            <a:off x="252195" y="1381968"/>
            <a:ext cx="4232436" cy="4722998"/>
          </a:xfrm>
          <a:prstGeom prst="rect">
            <a:avLst/>
          </a:prstGeom>
          <a:noFill/>
        </p:spPr>
        <p:txBody>
          <a:bodyPr wrap="square">
            <a:spAutoFit/>
          </a:bodyPr>
          <a:lstStyle/>
          <a:p>
            <a:pPr algn="ctr"/>
            <a:r>
              <a:rPr lang="en-US" dirty="0"/>
              <a:t>Course content</a:t>
            </a:r>
          </a:p>
          <a:p>
            <a:endParaRPr lang="en-US" dirty="0"/>
          </a:p>
          <a:p>
            <a:r>
              <a:rPr lang="en-US" dirty="0"/>
              <a:t>Introduction to Distribution Business</a:t>
            </a:r>
          </a:p>
          <a:p>
            <a:r>
              <a:rPr lang="en-US" dirty="0"/>
              <a:t>Welcome</a:t>
            </a:r>
          </a:p>
          <a:p>
            <a:r>
              <a:rPr lang="en-US" dirty="0"/>
              <a:t>Introduction to the Course</a:t>
            </a:r>
          </a:p>
          <a:p>
            <a:endParaRPr lang="en-US" dirty="0"/>
          </a:p>
          <a:p>
            <a:r>
              <a:rPr lang="en-US" dirty="0"/>
              <a:t>Module 1</a:t>
            </a:r>
          </a:p>
          <a:p>
            <a:r>
              <a:rPr lang="en-US" dirty="0"/>
              <a:t>Understanding the basics of distribution</a:t>
            </a:r>
          </a:p>
          <a:p>
            <a:endParaRPr lang="en-US" dirty="0"/>
          </a:p>
          <a:p>
            <a:r>
              <a:rPr lang="en-US" dirty="0"/>
              <a:t>Module 2</a:t>
            </a:r>
          </a:p>
          <a:p>
            <a:r>
              <a:rPr lang="en-US" dirty="0"/>
              <a:t>How to select the business that suits your requirement</a:t>
            </a:r>
          </a:p>
          <a:p>
            <a:endParaRPr lang="en-US" dirty="0"/>
          </a:p>
          <a:p>
            <a:r>
              <a:rPr lang="en-US" dirty="0"/>
              <a:t>Module 3</a:t>
            </a:r>
          </a:p>
          <a:p>
            <a:r>
              <a:rPr lang="en-US" dirty="0"/>
              <a:t>How to approach a company for distribution</a:t>
            </a:r>
          </a:p>
        </p:txBody>
      </p:sp>
      <p:pic>
        <p:nvPicPr>
          <p:cNvPr id="17" name="Picture 16">
            <a:hlinkClick r:id="rId3"/>
            <a:extLst>
              <a:ext uri="{FF2B5EF4-FFF2-40B4-BE49-F238E27FC236}">
                <a16:creationId xmlns:a16="http://schemas.microsoft.com/office/drawing/2014/main" id="{387B6E63-4A71-444B-A5BA-5965D65E26E5}"/>
              </a:ext>
            </a:extLst>
          </p:cNvPr>
          <p:cNvPicPr>
            <a:picLocks noChangeAspect="1"/>
          </p:cNvPicPr>
          <p:nvPr/>
        </p:nvPicPr>
        <p:blipFill>
          <a:blip r:embed="rId4"/>
          <a:stretch>
            <a:fillRect/>
          </a:stretch>
        </p:blipFill>
        <p:spPr>
          <a:xfrm>
            <a:off x="4242928" y="2308448"/>
            <a:ext cx="795237" cy="767388"/>
          </a:xfrm>
          <a:prstGeom prst="rect">
            <a:avLst/>
          </a:prstGeom>
        </p:spPr>
      </p:pic>
      <p:pic>
        <p:nvPicPr>
          <p:cNvPr id="18" name="Picture 17">
            <a:hlinkClick r:id="rId5"/>
            <a:extLst>
              <a:ext uri="{FF2B5EF4-FFF2-40B4-BE49-F238E27FC236}">
                <a16:creationId xmlns:a16="http://schemas.microsoft.com/office/drawing/2014/main" id="{0E38EC44-313B-47EB-BA07-665B20068AF6}"/>
              </a:ext>
            </a:extLst>
          </p:cNvPr>
          <p:cNvPicPr>
            <a:picLocks noChangeAspect="1"/>
          </p:cNvPicPr>
          <p:nvPr/>
        </p:nvPicPr>
        <p:blipFill>
          <a:blip r:embed="rId4"/>
          <a:stretch>
            <a:fillRect/>
          </a:stretch>
        </p:blipFill>
        <p:spPr>
          <a:xfrm>
            <a:off x="4242928" y="3294884"/>
            <a:ext cx="795237" cy="767388"/>
          </a:xfrm>
          <a:prstGeom prst="rect">
            <a:avLst/>
          </a:prstGeom>
        </p:spPr>
      </p:pic>
      <p:pic>
        <p:nvPicPr>
          <p:cNvPr id="19" name="Picture 18">
            <a:hlinkClick r:id="rId6"/>
            <a:extLst>
              <a:ext uri="{FF2B5EF4-FFF2-40B4-BE49-F238E27FC236}">
                <a16:creationId xmlns:a16="http://schemas.microsoft.com/office/drawing/2014/main" id="{E9B93344-B4D4-4B9E-9F7E-B535F5EAFA48}"/>
              </a:ext>
            </a:extLst>
          </p:cNvPr>
          <p:cNvPicPr>
            <a:picLocks noChangeAspect="1"/>
          </p:cNvPicPr>
          <p:nvPr/>
        </p:nvPicPr>
        <p:blipFill>
          <a:blip r:embed="rId4"/>
          <a:stretch>
            <a:fillRect/>
          </a:stretch>
        </p:blipFill>
        <p:spPr>
          <a:xfrm>
            <a:off x="4202640" y="4212330"/>
            <a:ext cx="795237" cy="767388"/>
          </a:xfrm>
          <a:prstGeom prst="rect">
            <a:avLst/>
          </a:prstGeom>
        </p:spPr>
      </p:pic>
      <p:pic>
        <p:nvPicPr>
          <p:cNvPr id="20" name="Picture 19">
            <a:hlinkClick r:id="rId7"/>
            <a:extLst>
              <a:ext uri="{FF2B5EF4-FFF2-40B4-BE49-F238E27FC236}">
                <a16:creationId xmlns:a16="http://schemas.microsoft.com/office/drawing/2014/main" id="{EB984C31-4AFD-4A60-8B06-D9CDE2755D6B}"/>
              </a:ext>
            </a:extLst>
          </p:cNvPr>
          <p:cNvPicPr>
            <a:picLocks noChangeAspect="1"/>
          </p:cNvPicPr>
          <p:nvPr/>
        </p:nvPicPr>
        <p:blipFill>
          <a:blip r:embed="rId4"/>
          <a:stretch>
            <a:fillRect/>
          </a:stretch>
        </p:blipFill>
        <p:spPr>
          <a:xfrm>
            <a:off x="4202640" y="5191733"/>
            <a:ext cx="795237" cy="767388"/>
          </a:xfrm>
          <a:prstGeom prst="rect">
            <a:avLst/>
          </a:prstGeom>
        </p:spPr>
      </p:pic>
    </p:spTree>
    <p:extLst>
      <p:ext uri="{BB962C8B-B14F-4D97-AF65-F5344CB8AC3E}">
        <p14:creationId xmlns:p14="http://schemas.microsoft.com/office/powerpoint/2010/main" val="19364615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TotalTime>
  <Words>193</Words>
  <Application>Microsoft Office PowerPoint</Application>
  <PresentationFormat>Widescreen</PresentationFormat>
  <Paragraphs>18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Vikas Harikumar</dc:creator>
  <cp:lastModifiedBy>Vikas Harikumar</cp:lastModifiedBy>
  <cp:revision>1</cp:revision>
  <dcterms:created xsi:type="dcterms:W3CDTF">2021-12-28T08:40:22Z</dcterms:created>
  <dcterms:modified xsi:type="dcterms:W3CDTF">2021-12-28T10:06:01Z</dcterms:modified>
</cp:coreProperties>
</file>